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1CE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272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57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67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506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30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4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59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71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31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13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820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475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417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854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541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01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4064C98-F594-462C-89A6-9DD109B700F9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3DFE6B8-A6B6-4E8A-8B2E-1780676E4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350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967" y="659340"/>
            <a:ext cx="10699844" cy="3789830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FF0000"/>
                </a:solidFill>
              </a:rPr>
              <a:t>Повторение. Рациональные неравенства и их системы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9594" y="4557382"/>
            <a:ext cx="9144000" cy="1655762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Выполнила:</a:t>
            </a:r>
          </a:p>
          <a:p>
            <a:pPr algn="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учитель физики и математики</a:t>
            </a:r>
          </a:p>
          <a:p>
            <a:pPr algn="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</a:rPr>
              <a:t>Почётова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Н.В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438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95436"/>
            <a:ext cx="10364451" cy="1596177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</a:rPr>
              <a:t>Цели урока</a:t>
            </a:r>
            <a:r>
              <a:rPr lang="ru-RU" sz="6000" dirty="0" smtClean="0">
                <a:solidFill>
                  <a:srgbClr val="FF0000"/>
                </a:solidFill>
              </a:rPr>
              <a:t>: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4400" y="1903068"/>
            <a:ext cx="10363826" cy="451138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5E1CE2"/>
                </a:solidFill>
              </a:rPr>
              <a:t>повторить способы решения рациональных неравенств и их систем; </a:t>
            </a:r>
            <a:endParaRPr lang="ru-RU" sz="3600" dirty="0" smtClean="0">
              <a:solidFill>
                <a:srgbClr val="5E1CE2"/>
              </a:solidFill>
            </a:endParaRPr>
          </a:p>
          <a:p>
            <a:r>
              <a:rPr lang="ru-RU" sz="3600" dirty="0" smtClean="0">
                <a:solidFill>
                  <a:srgbClr val="5E1CE2"/>
                </a:solidFill>
              </a:rPr>
              <a:t>повторить </a:t>
            </a:r>
            <a:r>
              <a:rPr lang="ru-RU" sz="3600" dirty="0">
                <a:solidFill>
                  <a:srgbClr val="5E1CE2"/>
                </a:solidFill>
              </a:rPr>
              <a:t>решение рациональных неравенств с помощью метода интервалов.</a:t>
            </a:r>
            <a:br>
              <a:rPr lang="ru-RU" sz="3600" dirty="0">
                <a:solidFill>
                  <a:srgbClr val="5E1CE2"/>
                </a:solidFill>
              </a:rPr>
            </a:br>
            <a:endParaRPr lang="ru-RU" sz="3600" dirty="0">
              <a:solidFill>
                <a:srgbClr val="5E1CE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712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Математический диктант</a:t>
            </a:r>
            <a:endParaRPr lang="ru-RU" sz="48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753095"/>
              </p:ext>
            </p:extLst>
          </p:nvPr>
        </p:nvGraphicFramePr>
        <p:xfrm>
          <a:off x="812723" y="2074461"/>
          <a:ext cx="10565927" cy="4121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Документ" r:id="rId3" imgW="5946213" imgH="1430478" progId="Word.Document.12">
                  <p:embed/>
                </p:oleObj>
              </mc:Choice>
              <mc:Fallback>
                <p:oleObj name="Документ" r:id="rId3" imgW="5946213" imgH="14304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723" y="2074461"/>
                        <a:ext cx="10565927" cy="4121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6524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28" y="714052"/>
            <a:ext cx="10364451" cy="1132153"/>
          </a:xfrm>
        </p:spPr>
        <p:txBody>
          <a:bodyPr>
            <a:normAutofit/>
          </a:bodyPr>
          <a:lstStyle/>
          <a:p>
            <a:pPr algn="l"/>
            <a:r>
              <a:rPr lang="ru-RU" sz="4400" dirty="0" smtClean="0">
                <a:solidFill>
                  <a:srgbClr val="5E1CE2"/>
                </a:solidFill>
              </a:rPr>
              <a:t>Проверим:</a:t>
            </a:r>
            <a:endParaRPr lang="ru-RU" sz="4400" dirty="0">
              <a:solidFill>
                <a:srgbClr val="5E1CE2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980100"/>
              </p:ext>
            </p:extLst>
          </p:nvPr>
        </p:nvGraphicFramePr>
        <p:xfrm>
          <a:off x="1011006" y="2214694"/>
          <a:ext cx="10528628" cy="3885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Документ" r:id="rId3" imgW="5946213" imgH="1860990" progId="Word.Document.12">
                  <p:embed/>
                </p:oleObj>
              </mc:Choice>
              <mc:Fallback>
                <p:oleObj name="Документ" r:id="rId3" imgW="5946213" imgH="18609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1006" y="2214694"/>
                        <a:ext cx="10528628" cy="3885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>
            <a:off x="7847463" y="2214694"/>
            <a:ext cx="54591" cy="3421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12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3774" y="464024"/>
                <a:ext cx="10363826" cy="5327175"/>
              </a:xfrm>
            </p:spPr>
            <p:txBody>
              <a:bodyPr/>
              <a:lstStyle/>
              <a:p>
                <a:pPr lvl="0"/>
                <a:r>
                  <a:rPr lang="ru-RU" dirty="0" smtClean="0"/>
                  <a:t>1. </a:t>
                </a:r>
                <a:r>
                  <a:rPr lang="ru-RU" sz="2800" dirty="0">
                    <a:solidFill>
                      <a:srgbClr val="5E1CE2"/>
                    </a:solidFill>
                  </a:rPr>
                  <a:t>Ре­ши­те урав­не­ние:  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ru-RU" sz="5400" b="0" i="1" smtClean="0">
                            <a:latin typeface="Cambria Math" panose="02040503050406030204" pitchFamily="18" charset="0"/>
                          </a:rPr>
                          <m:t>х−19</m:t>
                        </m:r>
                      </m:den>
                    </m:f>
                  </m:oMath>
                </a14:m>
                <a:r>
                  <a:rPr lang="ru-RU" sz="5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5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5400" b="0" i="1" dirty="0" smtClean="0"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ru-RU" sz="5400" b="0" i="1" dirty="0" smtClean="0">
                            <a:latin typeface="Cambria Math" panose="02040503050406030204" pitchFamily="18" charset="0"/>
                          </a:rPr>
                          <m:t>х−3</m:t>
                        </m:r>
                      </m:den>
                    </m:f>
                  </m:oMath>
                </a14:m>
                <a:endParaRPr lang="ru-RU" sz="5400" dirty="0" smtClean="0"/>
              </a:p>
              <a:p>
                <a:pPr marL="0" indent="0">
                  <a:buNone/>
                </a:pPr>
                <a:endParaRPr lang="ru-RU" sz="2400" dirty="0" smtClean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3774" y="464024"/>
                <a:ext cx="10363826" cy="5327175"/>
              </a:xfrm>
              <a:blipFill rotWithShape="0">
                <a:blip r:embed="rId2"/>
                <a:stretch>
                  <a:fillRect l="-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09" y="2760156"/>
            <a:ext cx="11245755" cy="385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9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Заголовок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4400" y="573088"/>
                <a:ext cx="10363200" cy="5218112"/>
              </a:xfrm>
            </p:spPr>
            <p:txBody>
              <a:bodyPr/>
              <a:lstStyle/>
              <a:p>
                <a:pPr lvl="0"/>
                <a:r>
                  <a:rPr lang="ru-RU" sz="2800" dirty="0" smtClean="0">
                    <a:solidFill>
                      <a:srgbClr val="5E1CE2"/>
                    </a:solidFill>
                  </a:rPr>
                  <a:t>Ре­ши­те урав­не­ние</a:t>
                </a:r>
                <a:r>
                  <a:rPr lang="ru-RU" dirty="0" smtClean="0"/>
                  <a:t>:</a:t>
                </a:r>
              </a:p>
              <a:p>
                <a:pPr lvl="0" algn="ctr"/>
                <a14:m>
                  <m:oMath xmlns:m="http://schemas.openxmlformats.org/officeDocument/2006/math">
                    <m:f>
                      <m:fPr>
                        <m:ctrlPr>
                          <a:rPr lang="ru-RU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5400" b="0" i="1" smtClean="0">
                            <a:latin typeface="Cambria Math" panose="02040503050406030204" pitchFamily="18" charset="0"/>
                          </a:rPr>
                          <m:t>х−2</m:t>
                        </m:r>
                      </m:num>
                      <m:den>
                        <m:r>
                          <a:rPr lang="ru-RU" sz="5400" b="0" i="1" smtClean="0">
                            <a:latin typeface="Cambria Math" panose="02040503050406030204" pitchFamily="18" charset="0"/>
                          </a:rPr>
                          <m:t>3−х</m:t>
                        </m:r>
                      </m:den>
                    </m:f>
                  </m:oMath>
                </a14:m>
                <a:r>
                  <a:rPr lang="en-US" sz="5400" dirty="0" smtClean="0"/>
                  <a:t>&gt;=0</a:t>
                </a:r>
                <a:endParaRPr lang="ru-RU" sz="5400" dirty="0"/>
              </a:p>
              <a:p>
                <a:r>
                  <a:rPr lang="ru-RU" dirty="0"/>
                  <a:t>На каком из ри­сун­ков изоб­ра­же­но мно­же­ство его ре­ше­ний?</a:t>
                </a:r>
              </a:p>
              <a:p>
                <a:r>
                  <a:rPr lang="ru-RU" i="1" dirty="0"/>
                  <a:t>В от­ве­те ука­жи­те номер пра­виль­но­го ва­ри­ан­та</a:t>
                </a:r>
                <a:r>
                  <a:rPr lang="ru-RU" i="1" dirty="0" smtClean="0"/>
                  <a:t>.</a:t>
                </a:r>
              </a:p>
              <a:p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5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4400" y="573088"/>
                <a:ext cx="10363200" cy="5218112"/>
              </a:xfrm>
              <a:blipFill rotWithShape="0">
                <a:blip r:embed="rId2"/>
                <a:stretch>
                  <a:fillRect l="-1059" t="-2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35" y="3739487"/>
            <a:ext cx="10727140" cy="283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33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57802" y="586854"/>
            <a:ext cx="10151725" cy="566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44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09434"/>
            <a:ext cx="10363826" cy="6237026"/>
          </a:xfrm>
        </p:spPr>
        <p:txBody>
          <a:bodyPr/>
          <a:lstStyle/>
          <a:p>
            <a:pPr lvl="0"/>
            <a:r>
              <a:rPr lang="ru-RU" sz="3200" dirty="0">
                <a:solidFill>
                  <a:srgbClr val="5E1CE2"/>
                </a:solidFill>
              </a:rPr>
              <a:t>Ре­ши­те си­сте­му не­ра­венств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каком ри­сун­ке изоб­ра­же­но мно­же­ство её ре­ше­ний?</a:t>
            </a:r>
          </a:p>
          <a:p>
            <a:r>
              <a:rPr lang="ru-RU" i="1" dirty="0"/>
              <a:t>В от­ве­те ука­жи­те номер пра­виль­но­го ва­ри­ан­та.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063" y="1263991"/>
            <a:ext cx="4667535" cy="15883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596" y="4053386"/>
            <a:ext cx="9938004" cy="233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23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32514" y="709683"/>
            <a:ext cx="10890914" cy="473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13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>
                <a:solidFill>
                  <a:srgbClr val="FF0000"/>
                </a:solidFill>
              </a:rPr>
              <a:t>Домашнее </a:t>
            </a:r>
            <a:r>
              <a:rPr lang="ru-RU" sz="6000" b="1" dirty="0" smtClean="0">
                <a:solidFill>
                  <a:srgbClr val="FF0000"/>
                </a:solidFill>
              </a:rPr>
              <a:t>задание: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50251" y="1903069"/>
            <a:ext cx="10363826" cy="342410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5E1CE2"/>
                </a:solidFill>
              </a:rPr>
              <a:t>Решить </a:t>
            </a:r>
            <a:r>
              <a:rPr lang="ru-RU" sz="4000" dirty="0">
                <a:solidFill>
                  <a:srgbClr val="5E1CE2"/>
                </a:solidFill>
              </a:rPr>
              <a:t>из ОГЭ 5 рациональных неравенств и их системы.</a:t>
            </a:r>
            <a:endParaRPr lang="ru-RU" sz="4000" dirty="0">
              <a:solidFill>
                <a:srgbClr val="5E1CE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694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5039" y="974762"/>
            <a:ext cx="104038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dirty="0" smtClean="0">
                <a:ln w="0"/>
                <a:solidFill>
                  <a:srgbClr val="5E1CE2"/>
                </a:solidFill>
                <a:effectLst>
                  <a:reflection blurRad="6350" stA="53000" endA="300" endPos="35500" dir="5400000" sy="-90000" algn="bl" rotWithShape="0"/>
                </a:effectLst>
              </a:rPr>
              <a:t>Спасибо за внимание!</a:t>
            </a:r>
            <a:endParaRPr lang="ru-RU" sz="7200" dirty="0">
              <a:ln w="0"/>
              <a:solidFill>
                <a:srgbClr val="5E1CE2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311" y="2715904"/>
            <a:ext cx="4114633" cy="395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9617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35</TotalTime>
  <Words>86</Words>
  <Application>Microsoft Office PowerPoint</Application>
  <PresentationFormat>Широкоэкранный</PresentationFormat>
  <Paragraphs>25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Cambria Math</vt:lpstr>
      <vt:lpstr>Tw Cen MT</vt:lpstr>
      <vt:lpstr>Капля</vt:lpstr>
      <vt:lpstr>Документ Microsoft Word</vt:lpstr>
      <vt:lpstr>Повторение. Рациональные неравенства и их системы</vt:lpstr>
      <vt:lpstr>Цели урока:</vt:lpstr>
      <vt:lpstr>Математический диктант</vt:lpstr>
      <vt:lpstr>Проверим: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задание: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Повторение. Рациональные неравенства и их системы</dc:title>
  <dc:creator>User</dc:creator>
  <cp:lastModifiedBy>User</cp:lastModifiedBy>
  <cp:revision>4</cp:revision>
  <dcterms:created xsi:type="dcterms:W3CDTF">2016-10-20T18:01:06Z</dcterms:created>
  <dcterms:modified xsi:type="dcterms:W3CDTF">2016-10-20T18:36:42Z</dcterms:modified>
</cp:coreProperties>
</file>